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14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36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639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45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21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593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138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81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700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16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723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75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556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23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53105B7-5D16-3931-356E-A77158F2DC66}"/>
              </a:ext>
            </a:extLst>
          </p:cNvPr>
          <p:cNvSpPr txBox="1"/>
          <p:nvPr/>
        </p:nvSpPr>
        <p:spPr>
          <a:xfrm>
            <a:off x="406193" y="2282508"/>
            <a:ext cx="451526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Lorem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dolor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amet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adipiscing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justo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feugiat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sed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rhoncus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ligula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ridiculus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vehicula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risus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fermentum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eleifend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accumsan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tortor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dapibus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Platea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parturient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enim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augue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primis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nostra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tellus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accumsan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mauris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ullamcorper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volutpat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maecenas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habitasse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euismod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integer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quis,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magnis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commodo lacinia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dapibus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Cum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rhoncus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cubilia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congue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conubia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magna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potenti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torquent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pharetra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id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senectus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sociosqu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morbi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quis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massa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cras nunc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arcu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Vehicula ante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aliquam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class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sem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bibendum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pharetra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imperdiet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torquent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dictumst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primis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aptent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suspendisse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penatibus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natoque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Semper 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dignissim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sociosqu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ornare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curabitur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fames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gravida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ut,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scelerisque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lacinia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enim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sagittis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auctor nunc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hac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ante.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Dictum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porttitor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cum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feugiat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tempor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tempus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netus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ante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arcu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parturient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mus auctor, et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interdum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condimentum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eu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nam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nascetur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suspendisse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leo </a:t>
            </a:r>
            <a:r>
              <a:rPr lang="es-ES" sz="12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ridiculus</a:t>
            </a:r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endParaRPr lang="es-ES" sz="12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just"/>
            <a:r>
              <a:rPr lang="es-ES" sz="12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Lugar, fecha</a:t>
            </a:r>
          </a:p>
        </p:txBody>
      </p:sp>
    </p:spTree>
    <p:extLst>
      <p:ext uri="{BB962C8B-B14F-4D97-AF65-F5344CB8AC3E}">
        <p14:creationId xmlns:p14="http://schemas.microsoft.com/office/powerpoint/2010/main" val="1567395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174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Franklin Gothic Book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Office</dc:creator>
  <cp:lastModifiedBy>Office</cp:lastModifiedBy>
  <cp:revision>3</cp:revision>
  <dcterms:created xsi:type="dcterms:W3CDTF">2026-03-23T10:33:16Z</dcterms:created>
  <dcterms:modified xsi:type="dcterms:W3CDTF">2026-03-25T13:32:39Z</dcterms:modified>
</cp:coreProperties>
</file>